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73" r:id="rId3"/>
    <p:sldId id="275" r:id="rId4"/>
    <p:sldId id="274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545" autoAdjust="0"/>
  </p:normalViewPr>
  <p:slideViewPr>
    <p:cSldViewPr>
      <p:cViewPr varScale="1">
        <p:scale>
          <a:sx n="75" d="100"/>
          <a:sy n="75" d="100"/>
        </p:scale>
        <p:origin x="159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4F6536-8286-16D5-252F-6786F848D0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666B6-5F44-95D0-E5D7-67AE97487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20FEF3-8409-4312-A1F2-0EDB7507FEDF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F51F92C-567E-3A08-7463-B23F93425E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966BA0-CDF2-3D4D-0A8F-659A8F72E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5DE08-9F3E-B9EF-012A-53EBFCE987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2551D-0830-192F-269A-958A5FCA1E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E8B3A2-22CA-4C60-8B2D-F161C1F36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2435308-4244-6017-7BE8-C0F394671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8EA9E4D-394D-EBC8-FBCB-E07C2100B7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Authors are requested to place their affiliated logos above the sponsors logos with smaller font in this page only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AB6CE83-A0E5-3C0A-6FC2-02910A61B7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AE3FD2-DFAF-4D16-8737-6410E5835A06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90622FA-52FE-7F38-5544-BE2C92B619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3DF2BD6-4966-5835-0369-ABBA25B321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Authors are requested to place their affiliated logos above the sponsors logos with smaller font in this page only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DE56174-5E15-FE45-6495-E6F6E7130F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080559-3202-4EFD-BDFA-4E30C8D95776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4">
            <a:extLst>
              <a:ext uri="{FF2B5EF4-FFF2-40B4-BE49-F238E27FC236}">
                <a16:creationId xmlns:a16="http://schemas.microsoft.com/office/drawing/2014/main" id="{870EE91F-2965-F3D6-1FD0-E7ED6B789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20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en-US" dirty="0"/>
          </a:p>
        </p:txBody>
      </p:sp>
      <p:sp>
        <p:nvSpPr>
          <p:cNvPr id="3" name="Alt Bilgi Yer Tutucusu 3">
            <a:extLst>
              <a:ext uri="{FF2B5EF4-FFF2-40B4-BE49-F238E27FC236}">
                <a16:creationId xmlns:a16="http://schemas.microsoft.com/office/drawing/2014/main" id="{4BDCC17D-F7B2-ED07-3A48-E79C2D7380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61125"/>
            <a:ext cx="4572000" cy="365125"/>
          </a:xfrm>
        </p:spPr>
        <p:txBody>
          <a:bodyPr/>
          <a:lstStyle>
            <a:lvl1pPr>
              <a:defRPr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IEEE GPECOM20</a:t>
            </a:r>
            <a:r>
              <a:rPr lang="tr-TR"/>
              <a:t>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9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4">
            <a:extLst>
              <a:ext uri="{FF2B5EF4-FFF2-40B4-BE49-F238E27FC236}">
                <a16:creationId xmlns:a16="http://schemas.microsoft.com/office/drawing/2014/main" id="{E8C6112A-34DB-EDDE-72C7-785E56176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FD2779-4C2D-2122-3F11-54947B2F5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61125"/>
            <a:ext cx="4572000" cy="365125"/>
          </a:xfrm>
        </p:spPr>
        <p:txBody>
          <a:bodyPr/>
          <a:lstStyle>
            <a:lvl1pPr>
              <a:defRPr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IEEE GPECOM20</a:t>
            </a:r>
            <a:r>
              <a:rPr lang="tr-TR"/>
              <a:t>23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746746-080D-35EE-32FD-02DCD4522B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6CE8BA3-7058-7FBF-B04B-EB88F28941A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5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4">
            <a:extLst>
              <a:ext uri="{FF2B5EF4-FFF2-40B4-BE49-F238E27FC236}">
                <a16:creationId xmlns:a16="http://schemas.microsoft.com/office/drawing/2014/main" id="{8255ED71-17E8-1F29-DC48-D20C00FFE5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32200669-5332-6591-BD9A-A21038C754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61125"/>
            <a:ext cx="4572000" cy="365125"/>
          </a:xfrm>
        </p:spPr>
        <p:txBody>
          <a:bodyPr/>
          <a:lstStyle>
            <a:lvl1pPr>
              <a:defRPr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IEEE GPECOM20</a:t>
            </a:r>
            <a:r>
              <a:rPr lang="tr-TR"/>
              <a:t>23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B36176-29EC-1DEA-2771-3DEF009739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9B9E1A-F144-2702-A5A2-1F4FC353C1EC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D8EC23-47E9-27D9-92DD-6683B43AA9D6}"/>
              </a:ext>
            </a:extLst>
          </p:cNvPr>
          <p:cNvSpPr>
            <a:spLocks noGrp="1"/>
          </p:cNvSpPr>
          <p:nvPr>
            <p:ph idx="12" hasCustomPrompt="1"/>
          </p:nvPr>
        </p:nvSpPr>
        <p:spPr bwMode="auto">
          <a:xfrm>
            <a:off x="48768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30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4">
            <a:extLst>
              <a:ext uri="{FF2B5EF4-FFF2-40B4-BE49-F238E27FC236}">
                <a16:creationId xmlns:a16="http://schemas.microsoft.com/office/drawing/2014/main" id="{1E824475-BA6D-D19C-0527-7EA625F359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E32959AE-F220-3118-CD88-F1C26B0D8A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61125"/>
            <a:ext cx="4572000" cy="365125"/>
          </a:xfrm>
        </p:spPr>
        <p:txBody>
          <a:bodyPr/>
          <a:lstStyle>
            <a:lvl1pPr>
              <a:defRPr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IEEE GPECOM20</a:t>
            </a:r>
            <a:r>
              <a:rPr lang="tr-TR"/>
              <a:t>23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50269F-3E74-DB31-5B79-EDC2BDE67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4">
            <a:extLst>
              <a:ext uri="{FF2B5EF4-FFF2-40B4-BE49-F238E27FC236}">
                <a16:creationId xmlns:a16="http://schemas.microsoft.com/office/drawing/2014/main" id="{DB1304D6-C168-19B2-8535-4180A4DD3F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439A56-A68E-A4E6-9256-5AD41E07B05C}"/>
              </a:ext>
            </a:extLst>
          </p:cNvPr>
          <p:cNvSpPr txBox="1">
            <a:spLocks/>
          </p:cNvSpPr>
          <p:nvPr userDrawn="1"/>
        </p:nvSpPr>
        <p:spPr>
          <a:xfrm>
            <a:off x="0" y="6461125"/>
            <a:ext cx="4572000" cy="365125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4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IEEE GPECOM20</a:t>
            </a:r>
            <a:r>
              <a:rPr lang="tr-TR" sz="24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5C58F6-AF91-2EFE-EF54-B3484D71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BE30E-DC1F-4AAF-B503-B7D5DD503E6B}" type="datetime1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0DA08-90C4-2F80-2D0E-9DC7B28FD8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6EA07D-DB9F-4147-B521-FD9999498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1DB0FE-0587-AD7D-E3AC-07CCCE4932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24">
            <a:extLst>
              <a:ext uri="{FF2B5EF4-FFF2-40B4-BE49-F238E27FC236}">
                <a16:creationId xmlns:a16="http://schemas.microsoft.com/office/drawing/2014/main" id="{B356A873-0BE9-EF7F-A1D8-5661CBDC17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309126"/>
            <a:ext cx="914400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DE1CB403-B7A4-C37B-285D-6B7C75A28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61125"/>
            <a:ext cx="4572000" cy="365125"/>
          </a:xfrm>
        </p:spPr>
        <p:txBody>
          <a:bodyPr/>
          <a:lstStyle>
            <a:lvl1pPr>
              <a:defRPr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IEEE GPECOM20</a:t>
            </a:r>
            <a:r>
              <a:rPr lang="tr-TR"/>
              <a:t>23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94FCAB-E966-1FC0-B0FE-0019DB1B6E5D}"/>
              </a:ext>
            </a:extLst>
          </p:cNvPr>
          <p:cNvSpPr txBox="1">
            <a:spLocks/>
          </p:cNvSpPr>
          <p:nvPr userDrawn="1"/>
        </p:nvSpPr>
        <p:spPr>
          <a:xfrm>
            <a:off x="1638300" y="230588"/>
            <a:ext cx="5867400" cy="852087"/>
          </a:xfrm>
          <a:prstGeom prst="rect">
            <a:avLst/>
          </a:prstGeo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3600" b="1" kern="1200" dirty="0">
                <a:solidFill>
                  <a:schemeClr val="tx2"/>
                </a:solidFill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332609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73C33EAE-8130-D1DD-ADF9-592C6BAA87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DDCD49BD-052B-961C-7290-F025A1F89C83}"/>
              </a:ext>
            </a:extLst>
          </p:cNvPr>
          <p:cNvCxnSpPr/>
          <p:nvPr userDrawn="1"/>
        </p:nvCxnSpPr>
        <p:spPr>
          <a:xfrm>
            <a:off x="0" y="6561138"/>
            <a:ext cx="91440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7">
            <a:extLst>
              <a:ext uri="{FF2B5EF4-FFF2-40B4-BE49-F238E27FC236}">
                <a16:creationId xmlns:a16="http://schemas.microsoft.com/office/drawing/2014/main" id="{702AED22-C42F-DD9D-53B0-C38B7B73B0BE}"/>
              </a:ext>
            </a:extLst>
          </p:cNvPr>
          <p:cNvCxnSpPr>
            <a:cxnSpLocks/>
          </p:cNvCxnSpPr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136525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Index of /Site/graphics">
            <a:extLst>
              <a:ext uri="{FF2B5EF4-FFF2-40B4-BE49-F238E27FC236}">
                <a16:creationId xmlns:a16="http://schemas.microsoft.com/office/drawing/2014/main" id="{357D8306-F980-135D-AE20-6D3A6B7C67A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9053" b="11970"/>
          <a:stretch/>
        </p:blipFill>
        <p:spPr bwMode="auto">
          <a:xfrm>
            <a:off x="6248400" y="-34922"/>
            <a:ext cx="2895600" cy="1558922"/>
          </a:xfrm>
          <a:prstGeom prst="rect">
            <a:avLst/>
          </a:prstGeom>
          <a:noFill/>
        </p:spPr>
      </p:pic>
      <p:sp>
        <p:nvSpPr>
          <p:cNvPr id="20" name="Text Box 9">
            <a:extLst>
              <a:ext uri="{FF2B5EF4-FFF2-40B4-BE49-F238E27FC236}">
                <a16:creationId xmlns:a16="http://schemas.microsoft.com/office/drawing/2014/main" id="{28768A8D-0001-469E-D4EA-313BCD7ECA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750" y="33338"/>
            <a:ext cx="1957388" cy="1092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1400" b="1" dirty="0" err="1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Optional</a:t>
            </a:r>
            <a:r>
              <a:rPr lang="tr-TR" sz="1400" b="1" dirty="0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 eaLnBrk="1" hangingPunct="1">
              <a:defRPr/>
            </a:pPr>
            <a:endParaRPr lang="tr-TR" sz="1200" b="1" dirty="0">
              <a:solidFill>
                <a:schemeClr val="bg1">
                  <a:lumMod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 eaLnBrk="1" hangingPunct="1">
              <a:defRPr/>
            </a:pPr>
            <a:r>
              <a:rPr lang="tr-TR" sz="1400" b="1" dirty="0" err="1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Institutional</a:t>
            </a:r>
            <a:r>
              <a:rPr lang="tr-TR" sz="1400" b="1" dirty="0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Logo</a:t>
            </a:r>
          </a:p>
          <a:p>
            <a:pPr algn="ctr" eaLnBrk="1" hangingPunct="1">
              <a:defRPr/>
            </a:pPr>
            <a:endParaRPr lang="tr-TR" sz="1100" b="1" dirty="0">
              <a:solidFill>
                <a:schemeClr val="bg1">
                  <a:lumMod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 eaLnBrk="1" hangingPunct="1">
              <a:defRPr/>
            </a:pPr>
            <a:r>
              <a:rPr lang="tr-TR" sz="1400" b="1" dirty="0" err="1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Area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031" name="Picture 4" descr="https://brand-experience.ieee.org/wp-content/uploads/2019/07/logo-masterbrand-tagline-white-transparent.png">
            <a:extLst>
              <a:ext uri="{FF2B5EF4-FFF2-40B4-BE49-F238E27FC236}">
                <a16:creationId xmlns:a16="http://schemas.microsoft.com/office/drawing/2014/main" id="{24DB3271-B9E0-E909-99ED-9CD23615CF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63" y="74613"/>
            <a:ext cx="13366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BCC72541-63AD-6C85-0050-62CE499BB5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0"/>
          <a:stretch/>
        </p:blipFill>
        <p:spPr>
          <a:xfrm>
            <a:off x="2133600" y="12697"/>
            <a:ext cx="4876800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14">
            <a:extLst>
              <a:ext uri="{FF2B5EF4-FFF2-40B4-BE49-F238E27FC236}">
                <a16:creationId xmlns:a16="http://schemas.microsoft.com/office/drawing/2014/main" id="{816935D9-D093-F3F4-BC70-C7921C329DA6}"/>
              </a:ext>
            </a:extLst>
          </p:cNvPr>
          <p:cNvSpPr/>
          <p:nvPr/>
        </p:nvSpPr>
        <p:spPr>
          <a:xfrm>
            <a:off x="2895600" y="3810000"/>
            <a:ext cx="3581400" cy="306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(Author’s Affiliation Logos)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9220" name="Resim 25">
            <a:extLst>
              <a:ext uri="{FF2B5EF4-FFF2-40B4-BE49-F238E27FC236}">
                <a16:creationId xmlns:a16="http://schemas.microsoft.com/office/drawing/2014/main" id="{AD6D31B7-E2B8-C77A-49AF-F9F18EA3B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0475"/>
            <a:ext cx="91440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Index of /Site/graphics">
            <a:extLst>
              <a:ext uri="{FF2B5EF4-FFF2-40B4-BE49-F238E27FC236}">
                <a16:creationId xmlns:a16="http://schemas.microsoft.com/office/drawing/2014/main" id="{17954ABD-10E3-3A32-CD3C-2C4E697EB1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9053" b="11970"/>
          <a:stretch/>
        </p:blipFill>
        <p:spPr bwMode="auto">
          <a:xfrm>
            <a:off x="6248400" y="0"/>
            <a:ext cx="2895600" cy="1558922"/>
          </a:xfrm>
          <a:prstGeom prst="rect">
            <a:avLst/>
          </a:prstGeom>
          <a:noFill/>
        </p:spPr>
      </p:pic>
      <p:sp>
        <p:nvSpPr>
          <p:cNvPr id="3081" name="Title 1">
            <a:extLst>
              <a:ext uri="{FF2B5EF4-FFF2-40B4-BE49-F238E27FC236}">
                <a16:creationId xmlns:a16="http://schemas.microsoft.com/office/drawing/2014/main" id="{85EE8843-4D0B-934C-7678-0B1A5BC3C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Title of </a:t>
            </a:r>
            <a:r>
              <a:rPr lang="tr-TR" altLang="en-US" dirty="0"/>
              <a:t>t</a:t>
            </a:r>
            <a:r>
              <a:rPr lang="en-GB" altLang="en-US" dirty="0"/>
              <a:t>he Paper/Presentation</a:t>
            </a:r>
            <a:br>
              <a:rPr altLang="en-US" sz="3200" dirty="0"/>
            </a:br>
            <a:br>
              <a:rPr altLang="en-US" sz="3200" dirty="0"/>
            </a:br>
            <a:r>
              <a:rPr altLang="en-US" sz="2000" dirty="0"/>
              <a:t>Author1</a:t>
            </a:r>
            <a:r>
              <a:rPr altLang="en-US" sz="2000" baseline="30000" dirty="0"/>
              <a:t>1</a:t>
            </a:r>
            <a:r>
              <a:rPr altLang="en-US" sz="2000" dirty="0"/>
              <a:t>, Author2</a:t>
            </a:r>
            <a:r>
              <a:rPr altLang="en-US" sz="2000" baseline="30000" dirty="0"/>
              <a:t>2</a:t>
            </a:r>
            <a:r>
              <a:rPr altLang="en-US" sz="2000" dirty="0"/>
              <a:t> and Presenting Author</a:t>
            </a:r>
            <a:r>
              <a:rPr altLang="en-US" sz="2000" baseline="30000" dirty="0"/>
              <a:t>3</a:t>
            </a:r>
            <a:br>
              <a:rPr altLang="en-US" sz="2000" dirty="0"/>
            </a:br>
            <a:br>
              <a:rPr altLang="en-US" sz="2000" dirty="0"/>
            </a:br>
            <a:br>
              <a:rPr altLang="en-US" sz="2000" dirty="0"/>
            </a:br>
            <a:r>
              <a:rPr altLang="en-US" sz="2000" dirty="0"/>
              <a:t> </a:t>
            </a:r>
            <a:br>
              <a:rPr altLang="en-US" sz="2000" dirty="0"/>
            </a:br>
            <a:br>
              <a:rPr lang="tr-TR" altLang="en-US" sz="2000" dirty="0"/>
            </a:br>
            <a:r>
              <a:rPr altLang="en-US" sz="2000" baseline="30000" dirty="0"/>
              <a:t>1</a:t>
            </a:r>
            <a:r>
              <a:rPr altLang="en-US" sz="2000" dirty="0"/>
              <a:t> Affiliation1 </a:t>
            </a:r>
            <a:br>
              <a:rPr altLang="en-US" sz="2000" dirty="0"/>
            </a:br>
            <a:r>
              <a:rPr altLang="en-US" sz="2000" baseline="30000" dirty="0"/>
              <a:t>2 </a:t>
            </a:r>
            <a:r>
              <a:rPr altLang="en-US" sz="2000" dirty="0"/>
              <a:t>Affiliation2</a:t>
            </a:r>
            <a:br>
              <a:rPr altLang="en-US" sz="2000" dirty="0"/>
            </a:br>
            <a:r>
              <a:rPr altLang="en-US" sz="2000" baseline="30000" dirty="0"/>
              <a:t>3 </a:t>
            </a:r>
            <a:r>
              <a:rPr altLang="en-US" sz="2000" dirty="0"/>
              <a:t>Affiliation3</a:t>
            </a:r>
            <a:br>
              <a:rPr altLang="en-US" sz="2000" dirty="0"/>
            </a:br>
            <a:endParaRPr altLang="en-US" sz="3200" dirty="0"/>
          </a:p>
        </p:txBody>
      </p:sp>
      <p:cxnSp>
        <p:nvCxnSpPr>
          <p:cNvPr id="17" name="Straight Connector 7">
            <a:extLst>
              <a:ext uri="{FF2B5EF4-FFF2-40B4-BE49-F238E27FC236}">
                <a16:creationId xmlns:a16="http://schemas.microsoft.com/office/drawing/2014/main" id="{DB87313D-9D9A-6404-F760-C6173D88F28F}"/>
              </a:ext>
            </a:extLst>
          </p:cNvPr>
          <p:cNvCxnSpPr/>
          <p:nvPr/>
        </p:nvCxnSpPr>
        <p:spPr>
          <a:xfrm>
            <a:off x="0" y="6561138"/>
            <a:ext cx="91440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24">
            <a:extLst>
              <a:ext uri="{FF2B5EF4-FFF2-40B4-BE49-F238E27FC236}">
                <a16:creationId xmlns:a16="http://schemas.microsoft.com/office/drawing/2014/main" id="{6B64CDD8-A392-5BF0-E7F4-96C14A16B5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90" t="5060"/>
          <a:stretch/>
        </p:blipFill>
        <p:spPr>
          <a:xfrm>
            <a:off x="0" y="6492875"/>
            <a:ext cx="9144000" cy="36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Alt Bilgi Yer Tutucusu 3">
            <a:extLst>
              <a:ext uri="{FF2B5EF4-FFF2-40B4-BE49-F238E27FC236}">
                <a16:creationId xmlns:a16="http://schemas.microsoft.com/office/drawing/2014/main" id="{2A259387-7E12-D500-DC81-7D33EF8F3D0F}"/>
              </a:ext>
            </a:extLst>
          </p:cNvPr>
          <p:cNvSpPr txBox="1">
            <a:spLocks/>
          </p:cNvSpPr>
          <p:nvPr/>
        </p:nvSpPr>
        <p:spPr>
          <a:xfrm>
            <a:off x="0" y="6461125"/>
            <a:ext cx="4572000" cy="365125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IEEE GPECOM20</a:t>
            </a:r>
            <a:r>
              <a:rPr lang="tr-TR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9226" name="Picture 4" descr="https://brand-experience.ieee.org/wp-content/uploads/2019/07/logo-masterbrand-tagline-white-transparent.png">
            <a:extLst>
              <a:ext uri="{FF2B5EF4-FFF2-40B4-BE49-F238E27FC236}">
                <a16:creationId xmlns:a16="http://schemas.microsoft.com/office/drawing/2014/main" id="{BE87B8A1-9F9B-E977-285D-567C0093F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5738"/>
            <a:ext cx="973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7EED8104-B777-8B53-9192-F06100693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GPECOM20</a:t>
            </a:r>
            <a:r>
              <a:rPr lang="tr-TR" dirty="0"/>
              <a:t>23</a:t>
            </a:r>
            <a:endParaRPr lang="en-US" dirty="0"/>
          </a:p>
        </p:txBody>
      </p:sp>
      <p:sp>
        <p:nvSpPr>
          <p:cNvPr id="11267" name=" 2">
            <a:extLst>
              <a:ext uri="{FF2B5EF4-FFF2-40B4-BE49-F238E27FC236}">
                <a16:creationId xmlns:a16="http://schemas.microsoft.com/office/drawing/2014/main" id="{CBE9D200-030A-F181-5543-53A65D277CD9}"/>
              </a:ext>
            </a:extLst>
          </p:cNvPr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3381B746-3F39-5045-1C5A-21F54130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30188"/>
            <a:ext cx="5867400" cy="852487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İçerik Yer Tutucusu 1">
            <a:extLst>
              <a:ext uri="{FF2B5EF4-FFF2-40B4-BE49-F238E27FC236}">
                <a16:creationId xmlns:a16="http://schemas.microsoft.com/office/drawing/2014/main" id="{65600270-C787-799B-DE04-81FB85AA2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İçerik Yer Tutucusu 1">
            <a:extLst>
              <a:ext uri="{FF2B5EF4-FFF2-40B4-BE49-F238E27FC236}">
                <a16:creationId xmlns:a16="http://schemas.microsoft.com/office/drawing/2014/main" id="{E0952F98-DD88-F25F-54E6-45D08686CF1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tr-TR" altLang="tr-TR" dirty="0"/>
          </a:p>
        </p:txBody>
      </p:sp>
      <p:sp>
        <p:nvSpPr>
          <p:cNvPr id="12291" name="İçerik Yer Tutucusu 2">
            <a:extLst>
              <a:ext uri="{FF2B5EF4-FFF2-40B4-BE49-F238E27FC236}">
                <a16:creationId xmlns:a16="http://schemas.microsoft.com/office/drawing/2014/main" id="{F4D3683F-EA2B-A850-6E50-84340E48FDE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685B86A-5E09-9129-5C3F-7D6626CF4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GPECOM20</a:t>
            </a:r>
            <a:r>
              <a:rPr lang="tr-TR" dirty="0"/>
              <a:t>23</a:t>
            </a:r>
            <a:endParaRPr lang="en-US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CA144BBC-24CF-929A-5038-2F8BDE32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30188"/>
            <a:ext cx="5867400" cy="8524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key Metin Yer Tutucusu 1">
            <a:extLst>
              <a:ext uri="{FF2B5EF4-FFF2-40B4-BE49-F238E27FC236}">
                <a16:creationId xmlns:a16="http://schemas.microsoft.com/office/drawing/2014/main" id="{130B2EA1-4B56-D65D-6258-A06CE440E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13315" name="Slayt Numarası Yer Tutucusu 2">
            <a:extLst>
              <a:ext uri="{FF2B5EF4-FFF2-40B4-BE49-F238E27FC236}">
                <a16:creationId xmlns:a16="http://schemas.microsoft.com/office/drawing/2014/main" id="{457AE8B9-C719-3486-5499-65B6C31754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305800" y="6356350"/>
            <a:ext cx="381000" cy="34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411082-49D8-4D7D-9AAD-92D817C17FE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BCBEB334-05C2-EFF1-7B4D-64B325E9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30188"/>
            <a:ext cx="5867400" cy="8524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4ECC00FB-2124-06A0-8A18-F6C6579AB0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0"/>
          <a:stretch/>
        </p:blipFill>
        <p:spPr>
          <a:xfrm>
            <a:off x="2133600" y="12697"/>
            <a:ext cx="4876800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39" name="Resim 25">
            <a:extLst>
              <a:ext uri="{FF2B5EF4-FFF2-40B4-BE49-F238E27FC236}">
                <a16:creationId xmlns:a16="http://schemas.microsoft.com/office/drawing/2014/main" id="{2F6A3A7E-F542-4009-B567-0A60F3210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0313"/>
            <a:ext cx="91440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>
            <a:extLst>
              <a:ext uri="{FF2B5EF4-FFF2-40B4-BE49-F238E27FC236}">
                <a16:creationId xmlns:a16="http://schemas.microsoft.com/office/drawing/2014/main" id="{4DE7A3E4-7CAB-57AC-E048-29279EB40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GB" altLang="en-US"/>
              <a:t>Thank You</a:t>
            </a:r>
            <a:br>
              <a:rPr lang="en-GB" altLang="en-US"/>
            </a:br>
            <a:br>
              <a:rPr lang="en-GB" altLang="en-US"/>
            </a:br>
            <a:r>
              <a:rPr lang="en-GB" altLang="en-US"/>
              <a:t>Q</a:t>
            </a:r>
            <a:r>
              <a:rPr lang="tr-TR" altLang="en-US" err="1"/>
              <a:t>uestions</a:t>
            </a:r>
            <a:r>
              <a:rPr lang="en-GB" altLang="en-US"/>
              <a:t>?</a:t>
            </a:r>
            <a:br>
              <a:rPr altLang="en-US" sz="3200"/>
            </a:br>
            <a:br>
              <a:rPr altLang="en-US" sz="3200"/>
            </a:br>
            <a:r>
              <a:rPr altLang="en-US" sz="2000"/>
              <a:t>Presenting Author</a:t>
            </a:r>
            <a:r>
              <a:rPr lang="tr-TR" altLang="en-US" sz="2000"/>
              <a:t>’s name and </a:t>
            </a:r>
            <a:r>
              <a:rPr lang="tr-TR" altLang="en-US" sz="2000" err="1"/>
              <a:t>email</a:t>
            </a:r>
            <a:endParaRPr altLang="en-US" sz="3200"/>
          </a:p>
        </p:txBody>
      </p:sp>
      <p:cxnSp>
        <p:nvCxnSpPr>
          <p:cNvPr id="17" name="Straight Connector 7">
            <a:extLst>
              <a:ext uri="{FF2B5EF4-FFF2-40B4-BE49-F238E27FC236}">
                <a16:creationId xmlns:a16="http://schemas.microsoft.com/office/drawing/2014/main" id="{6DCF435D-8563-B338-F45C-EB4681C40F85}"/>
              </a:ext>
            </a:extLst>
          </p:cNvPr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Slayt Numarası Yer Tutucusu 4">
            <a:extLst>
              <a:ext uri="{FF2B5EF4-FFF2-40B4-BE49-F238E27FC236}">
                <a16:creationId xmlns:a16="http://schemas.microsoft.com/office/drawing/2014/main" id="{7DCA45C4-5D33-F15B-09AA-AE21E682533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D0A658-3901-4A3A-AE15-DCA08C35E48F}" type="slidenum">
              <a:rPr lang="en-US" altLang="en-US" sz="1600">
                <a:solidFill>
                  <a:srgbClr val="898989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>
              <a:solidFill>
                <a:srgbClr val="898989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" name="Picture 2" descr="Index of /Site/graphics">
            <a:extLst>
              <a:ext uri="{FF2B5EF4-FFF2-40B4-BE49-F238E27FC236}">
                <a16:creationId xmlns:a16="http://schemas.microsoft.com/office/drawing/2014/main" id="{6C120C9E-1DD8-3B4F-659E-7365ED4049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9053" b="11970"/>
          <a:stretch/>
        </p:blipFill>
        <p:spPr bwMode="auto">
          <a:xfrm>
            <a:off x="6248400" y="0"/>
            <a:ext cx="2895600" cy="1558922"/>
          </a:xfrm>
          <a:prstGeom prst="rect">
            <a:avLst/>
          </a:prstGeom>
          <a:noFill/>
        </p:spPr>
      </p:pic>
      <p:pic>
        <p:nvPicPr>
          <p:cNvPr id="14344" name="Picture 4" descr="https://brand-experience.ieee.org/wp-content/uploads/2019/07/logo-masterbrand-tagline-white-transparent.png">
            <a:extLst>
              <a:ext uri="{FF2B5EF4-FFF2-40B4-BE49-F238E27FC236}">
                <a16:creationId xmlns:a16="http://schemas.microsoft.com/office/drawing/2014/main" id="{6E81847B-BBF1-FC28-F7E2-B9BC021D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5738"/>
            <a:ext cx="973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E4211BA5-32FC-B0F6-72FB-4FE063AD2122}"/>
              </a:ext>
            </a:extLst>
          </p:cNvPr>
          <p:cNvSpPr txBox="1">
            <a:spLocks/>
          </p:cNvSpPr>
          <p:nvPr/>
        </p:nvSpPr>
        <p:spPr>
          <a:xfrm>
            <a:off x="0" y="6461125"/>
            <a:ext cx="4572000" cy="365125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4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IEEE GPECOM20</a:t>
            </a:r>
            <a:r>
              <a:rPr lang="tr-TR" sz="24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104</Words>
  <Application>Microsoft Office PowerPoint</Application>
  <PresentationFormat>Ekran Gösterisi (4:3)</PresentationFormat>
  <Paragraphs>13</Paragraphs>
  <Slides>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UI Historic</vt:lpstr>
      <vt:lpstr>Office Theme</vt:lpstr>
      <vt:lpstr>Title of the Paper/Presentation  Author11, Author22 and Presenting Author3      1 Affiliation1  2 Affiliation2 3 Affiliation3 </vt:lpstr>
      <vt:lpstr>PowerPoint Sunusu</vt:lpstr>
      <vt:lpstr>PowerPoint Sunusu</vt:lpstr>
      <vt:lpstr>PowerPoint Sunusu</vt:lpstr>
      <vt:lpstr>Thank You  Questions?  Presenting Author’s name and email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</dc:creator>
  <cp:lastModifiedBy>Pc</cp:lastModifiedBy>
  <cp:revision>85</cp:revision>
  <dcterms:created xsi:type="dcterms:W3CDTF">2012-05-24T21:33:02Z</dcterms:created>
  <dcterms:modified xsi:type="dcterms:W3CDTF">2023-05-31T20:33:05Z</dcterms:modified>
</cp:coreProperties>
</file>